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swald Bold" charset="1" panose="00000800000000000000"/>
      <p:regular r:id="rId31"/>
    </p:embeddedFont>
    <p:embeddedFont>
      <p:font typeface="Inter Bold" charset="1" panose="020B0802030000000004"/>
      <p:regular r:id="rId32"/>
    </p:embeddedFont>
    <p:embeddedFont>
      <p:font typeface="Inter" charset="1" panose="020B050203000000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62712">
            <a:off x="9578762" y="-140305"/>
            <a:ext cx="8115300" cy="11986464"/>
            <a:chOff x="0" y="0"/>
            <a:chExt cx="412723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723" cy="609600"/>
            </a:xfrm>
            <a:custGeom>
              <a:avLst/>
              <a:gdLst/>
              <a:ahLst/>
              <a:cxnLst/>
              <a:rect r="r" b="b" t="t" l="l"/>
              <a:pathLst>
                <a:path h="609600" w="412723">
                  <a:moveTo>
                    <a:pt x="203200" y="0"/>
                  </a:moveTo>
                  <a:lnTo>
                    <a:pt x="412723" y="0"/>
                  </a:lnTo>
                  <a:lnTo>
                    <a:pt x="20952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209523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23155" y="-102870"/>
            <a:ext cx="7088169" cy="10600398"/>
            <a:chOff x="0" y="0"/>
            <a:chExt cx="6878440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6881234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6881234">
                  <a:moveTo>
                    <a:pt x="6881234" y="10251440"/>
                  </a:moveTo>
                  <a:cubicBezTo>
                    <a:pt x="6881234" y="10284587"/>
                    <a:pt x="6872704" y="10286873"/>
                    <a:pt x="6850467" y="10286873"/>
                  </a:cubicBezTo>
                  <a:cubicBezTo>
                    <a:pt x="4568214" y="10286238"/>
                    <a:pt x="2286063" y="10286238"/>
                    <a:pt x="3809" y="10286238"/>
                  </a:cubicBezTo>
                  <a:cubicBezTo>
                    <a:pt x="0" y="10272395"/>
                    <a:pt x="5637" y="10259822"/>
                    <a:pt x="7972" y="10246995"/>
                  </a:cubicBezTo>
                  <a:cubicBezTo>
                    <a:pt x="108291" y="9685401"/>
                    <a:pt x="208712" y="9123934"/>
                    <a:pt x="309335" y="8562467"/>
                  </a:cubicBezTo>
                  <a:cubicBezTo>
                    <a:pt x="452807" y="7761986"/>
                    <a:pt x="596584" y="6961632"/>
                    <a:pt x="739955" y="6161151"/>
                  </a:cubicBezTo>
                  <a:cubicBezTo>
                    <a:pt x="917036" y="5172583"/>
                    <a:pt x="1093711" y="4184015"/>
                    <a:pt x="1270690" y="3195574"/>
                  </a:cubicBezTo>
                  <a:cubicBezTo>
                    <a:pt x="1450513" y="2191385"/>
                    <a:pt x="1630437" y="1187323"/>
                    <a:pt x="1810767" y="183261"/>
                  </a:cubicBezTo>
                  <a:cubicBezTo>
                    <a:pt x="1821733" y="122174"/>
                    <a:pt x="1828739" y="59690"/>
                    <a:pt x="1846508" y="635"/>
                  </a:cubicBezTo>
                  <a:cubicBezTo>
                    <a:pt x="3514563" y="635"/>
                    <a:pt x="5182617" y="635"/>
                    <a:pt x="6850671" y="0"/>
                  </a:cubicBezTo>
                  <a:cubicBezTo>
                    <a:pt x="6873314" y="0"/>
                    <a:pt x="6881030" y="3429"/>
                    <a:pt x="6881030" y="35814"/>
                  </a:cubicBezTo>
                  <a:cubicBezTo>
                    <a:pt x="6880421" y="3441065"/>
                    <a:pt x="6880421" y="6846316"/>
                    <a:pt x="6881234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4773" t="0" r="-2477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717342" y="8615144"/>
            <a:ext cx="401002" cy="401002"/>
          </a:xfrm>
          <a:custGeom>
            <a:avLst/>
            <a:gdLst/>
            <a:ahLst/>
            <a:cxnLst/>
            <a:rect r="r" b="b" t="t" l="l"/>
            <a:pathLst>
              <a:path h="401002" w="401002">
                <a:moveTo>
                  <a:pt x="0" y="0"/>
                </a:moveTo>
                <a:lnTo>
                  <a:pt x="401003" y="0"/>
                </a:lnTo>
                <a:lnTo>
                  <a:pt x="401003" y="401003"/>
                </a:lnTo>
                <a:lnTo>
                  <a:pt x="0" y="40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44943">
            <a:off x="12182142" y="-866381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1885" y="870515"/>
            <a:ext cx="15564071" cy="554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86"/>
              </a:lnSpc>
            </a:pPr>
            <a:r>
              <a:rPr lang="en-US" sz="13169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DHL WAREHOUSE AUTOMATION </a:t>
            </a:r>
          </a:p>
          <a:p>
            <a:pPr algn="l">
              <a:lnSpc>
                <a:spcPts val="14486"/>
              </a:lnSpc>
            </a:pPr>
            <a:r>
              <a:rPr lang="en-US" sz="13169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387973" y="733109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23681" y="3611270"/>
            <a:ext cx="10640637" cy="4137052"/>
          </a:xfrm>
          <a:custGeom>
            <a:avLst/>
            <a:gdLst/>
            <a:ahLst/>
            <a:cxnLst/>
            <a:rect r="r" b="b" t="t" l="l"/>
            <a:pathLst>
              <a:path h="4137052" w="10640637">
                <a:moveTo>
                  <a:pt x="0" y="0"/>
                </a:moveTo>
                <a:lnTo>
                  <a:pt x="10640638" y="0"/>
                </a:lnTo>
                <a:lnTo>
                  <a:pt x="10640638" y="4137052"/>
                </a:lnTo>
                <a:lnTo>
                  <a:pt x="0" y="413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STORAGE SYSTEM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4174" y="3102411"/>
            <a:ext cx="10979652" cy="4082178"/>
          </a:xfrm>
          <a:custGeom>
            <a:avLst/>
            <a:gdLst/>
            <a:ahLst/>
            <a:cxnLst/>
            <a:rect r="r" b="b" t="t" l="l"/>
            <a:pathLst>
              <a:path h="4082178" w="10979652">
                <a:moveTo>
                  <a:pt x="0" y="0"/>
                </a:moveTo>
                <a:lnTo>
                  <a:pt x="10979652" y="0"/>
                </a:lnTo>
                <a:lnTo>
                  <a:pt x="10979652" y="4082178"/>
                </a:lnTo>
                <a:lnTo>
                  <a:pt x="0" y="408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CHARGING STATION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0417" y="4014477"/>
            <a:ext cx="10427166" cy="3330638"/>
          </a:xfrm>
          <a:custGeom>
            <a:avLst/>
            <a:gdLst/>
            <a:ahLst/>
            <a:cxnLst/>
            <a:rect r="r" b="b" t="t" l="l"/>
            <a:pathLst>
              <a:path h="3330638" w="10427166">
                <a:moveTo>
                  <a:pt x="0" y="0"/>
                </a:moveTo>
                <a:lnTo>
                  <a:pt x="10427166" y="0"/>
                </a:lnTo>
                <a:lnTo>
                  <a:pt x="10427166" y="3330638"/>
                </a:lnTo>
                <a:lnTo>
                  <a:pt x="0" y="333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489621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BATTERY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9995" y="4083109"/>
            <a:ext cx="15135707" cy="3064981"/>
          </a:xfrm>
          <a:custGeom>
            <a:avLst/>
            <a:gdLst/>
            <a:ahLst/>
            <a:cxnLst/>
            <a:rect r="r" b="b" t="t" l="l"/>
            <a:pathLst>
              <a:path h="3064981" w="15135707">
                <a:moveTo>
                  <a:pt x="0" y="0"/>
                </a:moveTo>
                <a:lnTo>
                  <a:pt x="15135708" y="0"/>
                </a:lnTo>
                <a:lnTo>
                  <a:pt x="15135708" y="3064981"/>
                </a:lnTo>
                <a:lnTo>
                  <a:pt x="0" y="3064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AGV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5026" y="3543906"/>
            <a:ext cx="13517499" cy="4562156"/>
          </a:xfrm>
          <a:custGeom>
            <a:avLst/>
            <a:gdLst/>
            <a:ahLst/>
            <a:cxnLst/>
            <a:rect r="r" b="b" t="t" l="l"/>
            <a:pathLst>
              <a:path h="4562156" w="13517499">
                <a:moveTo>
                  <a:pt x="0" y="0"/>
                </a:moveTo>
                <a:lnTo>
                  <a:pt x="13517499" y="0"/>
                </a:lnTo>
                <a:lnTo>
                  <a:pt x="13517499" y="4562156"/>
                </a:lnTo>
                <a:lnTo>
                  <a:pt x="0" y="456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BOX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0534" y="3950702"/>
            <a:ext cx="14536848" cy="2852856"/>
          </a:xfrm>
          <a:custGeom>
            <a:avLst/>
            <a:gdLst/>
            <a:ahLst/>
            <a:cxnLst/>
            <a:rect r="r" b="b" t="t" l="l"/>
            <a:pathLst>
              <a:path h="2852856" w="14536848">
                <a:moveTo>
                  <a:pt x="0" y="0"/>
                </a:moveTo>
                <a:lnTo>
                  <a:pt x="14536849" y="0"/>
                </a:lnTo>
                <a:lnTo>
                  <a:pt x="14536849" y="2852857"/>
                </a:lnTo>
                <a:lnTo>
                  <a:pt x="0" y="2852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STORAGEAREA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2718" y="-321484"/>
            <a:ext cx="4441397" cy="11070188"/>
            <a:chOff x="0" y="0"/>
            <a:chExt cx="1169751" cy="2915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750" cy="2915605"/>
            </a:xfrm>
            <a:custGeom>
              <a:avLst/>
              <a:gdLst/>
              <a:ahLst/>
              <a:cxnLst/>
              <a:rect r="r" b="b" t="t" l="l"/>
              <a:pathLst>
                <a:path h="2915605" w="1169750">
                  <a:moveTo>
                    <a:pt x="61009" y="0"/>
                  </a:moveTo>
                  <a:lnTo>
                    <a:pt x="1108741" y="0"/>
                  </a:lnTo>
                  <a:cubicBezTo>
                    <a:pt x="1142436" y="0"/>
                    <a:pt x="1169750" y="27315"/>
                    <a:pt x="1169750" y="61009"/>
                  </a:cubicBezTo>
                  <a:lnTo>
                    <a:pt x="1169750" y="2854596"/>
                  </a:lnTo>
                  <a:cubicBezTo>
                    <a:pt x="1169750" y="2870777"/>
                    <a:pt x="1163323" y="2886294"/>
                    <a:pt x="1151881" y="2897736"/>
                  </a:cubicBezTo>
                  <a:cubicBezTo>
                    <a:pt x="1140440" y="2909177"/>
                    <a:pt x="1124922" y="2915605"/>
                    <a:pt x="1108741" y="2915605"/>
                  </a:cubicBezTo>
                  <a:lnTo>
                    <a:pt x="61009" y="2915605"/>
                  </a:lnTo>
                  <a:cubicBezTo>
                    <a:pt x="44829" y="2915605"/>
                    <a:pt x="29311" y="2909177"/>
                    <a:pt x="17869" y="2897736"/>
                  </a:cubicBezTo>
                  <a:cubicBezTo>
                    <a:pt x="6428" y="2886294"/>
                    <a:pt x="0" y="2870777"/>
                    <a:pt x="0" y="2854596"/>
                  </a:cubicBezTo>
                  <a:lnTo>
                    <a:pt x="0" y="61009"/>
                  </a:lnTo>
                  <a:cubicBezTo>
                    <a:pt x="0" y="44829"/>
                    <a:pt x="6428" y="29311"/>
                    <a:pt x="17869" y="17869"/>
                  </a:cubicBezTo>
                  <a:cubicBezTo>
                    <a:pt x="29311" y="6428"/>
                    <a:pt x="44829" y="0"/>
                    <a:pt x="610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169751" cy="289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0260" y="865651"/>
            <a:ext cx="817516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MANAGEMENT I/O IN THE SYSTEM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44943">
            <a:off x="8221931" y="9434462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86542" y="47767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3060" y="1645963"/>
            <a:ext cx="8174687" cy="7410962"/>
          </a:xfrm>
          <a:custGeom>
            <a:avLst/>
            <a:gdLst/>
            <a:ahLst/>
            <a:cxnLst/>
            <a:rect r="r" b="b" t="t" l="l"/>
            <a:pathLst>
              <a:path h="7410962" w="8174687">
                <a:moveTo>
                  <a:pt x="0" y="0"/>
                </a:moveTo>
                <a:lnTo>
                  <a:pt x="8174687" y="0"/>
                </a:lnTo>
                <a:lnTo>
                  <a:pt x="8174687" y="7410961"/>
                </a:lnTo>
                <a:lnTo>
                  <a:pt x="0" y="741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29" r="-2661" b="-102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9476" y="3365361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INPUTS: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516" y="3822839"/>
            <a:ext cx="7935063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STORING: BOX ID, WEIGHT, DESCRIPTION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RETRIEVING: BOX ID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 FILES: BASE PATH, YEAR, MONTH, DATE AND FILE NAME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VIEW LOG, DELETE LOG, MOVE LOG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DISPLAY ALL INFORMATION AND CLEAR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476" y="6426339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OUTPUTS: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7516" y="6883816"/>
            <a:ext cx="793506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MAINUI LOGS FOR USER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SYSTEM LOGS FOR AUDITING (AGV, BATTERY, OVERALL, SYSTEM)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2718" y="-321484"/>
            <a:ext cx="4441397" cy="11070188"/>
            <a:chOff x="0" y="0"/>
            <a:chExt cx="1169751" cy="2915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750" cy="2915605"/>
            </a:xfrm>
            <a:custGeom>
              <a:avLst/>
              <a:gdLst/>
              <a:ahLst/>
              <a:cxnLst/>
              <a:rect r="r" b="b" t="t" l="l"/>
              <a:pathLst>
                <a:path h="2915605" w="1169750">
                  <a:moveTo>
                    <a:pt x="61009" y="0"/>
                  </a:moveTo>
                  <a:lnTo>
                    <a:pt x="1108741" y="0"/>
                  </a:lnTo>
                  <a:cubicBezTo>
                    <a:pt x="1142436" y="0"/>
                    <a:pt x="1169750" y="27315"/>
                    <a:pt x="1169750" y="61009"/>
                  </a:cubicBezTo>
                  <a:lnTo>
                    <a:pt x="1169750" y="2854596"/>
                  </a:lnTo>
                  <a:cubicBezTo>
                    <a:pt x="1169750" y="2870777"/>
                    <a:pt x="1163323" y="2886294"/>
                    <a:pt x="1151881" y="2897736"/>
                  </a:cubicBezTo>
                  <a:cubicBezTo>
                    <a:pt x="1140440" y="2909177"/>
                    <a:pt x="1124922" y="2915605"/>
                    <a:pt x="1108741" y="2915605"/>
                  </a:cubicBezTo>
                  <a:lnTo>
                    <a:pt x="61009" y="2915605"/>
                  </a:lnTo>
                  <a:cubicBezTo>
                    <a:pt x="44829" y="2915605"/>
                    <a:pt x="29311" y="2909177"/>
                    <a:pt x="17869" y="2897736"/>
                  </a:cubicBezTo>
                  <a:cubicBezTo>
                    <a:pt x="6428" y="2886294"/>
                    <a:pt x="0" y="2870777"/>
                    <a:pt x="0" y="2854596"/>
                  </a:cubicBezTo>
                  <a:lnTo>
                    <a:pt x="0" y="61009"/>
                  </a:lnTo>
                  <a:cubicBezTo>
                    <a:pt x="0" y="44829"/>
                    <a:pt x="6428" y="29311"/>
                    <a:pt x="17869" y="17869"/>
                  </a:cubicBezTo>
                  <a:cubicBezTo>
                    <a:pt x="29311" y="6428"/>
                    <a:pt x="44829" y="0"/>
                    <a:pt x="610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169751" cy="289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0260" y="865651"/>
            <a:ext cx="817516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USER INTERFACE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44943">
            <a:off x="8221931" y="9434462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86542" y="47767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3060" y="1645963"/>
            <a:ext cx="8174687" cy="7410962"/>
          </a:xfrm>
          <a:custGeom>
            <a:avLst/>
            <a:gdLst/>
            <a:ahLst/>
            <a:cxnLst/>
            <a:rect r="r" b="b" t="t" l="l"/>
            <a:pathLst>
              <a:path h="7410962" w="8174687">
                <a:moveTo>
                  <a:pt x="0" y="0"/>
                </a:moveTo>
                <a:lnTo>
                  <a:pt x="8174687" y="0"/>
                </a:lnTo>
                <a:lnTo>
                  <a:pt x="8174687" y="7410961"/>
                </a:lnTo>
                <a:lnTo>
                  <a:pt x="0" y="741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29" r="-2661" b="-102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0260" y="2319560"/>
            <a:ext cx="7935063" cy="344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DEVELOPED USING JAVA SWING FOR USER-FRIENDLY INTERACTION.</a:t>
            </a:r>
          </a:p>
          <a:p>
            <a:pPr algn="l">
              <a:lnSpc>
                <a:spcPts val="2750"/>
              </a:lnSpc>
            </a:pP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Allows the user to store and retrieve boxes with unique IDs.</a:t>
            </a:r>
          </a:p>
          <a:p>
            <a:pPr algn="l">
              <a:lnSpc>
                <a:spcPts val="2750"/>
              </a:lnSpc>
            </a:pP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Provides fields for Box ID, Weight, Description, and Log Management</a:t>
            </a:r>
          </a:p>
          <a:p>
            <a:pPr algn="l">
              <a:lnSpc>
                <a:spcPts val="2750"/>
              </a:lnSpc>
            </a:pP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INCLUDES FEATURES TO: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9115" y="5875637"/>
            <a:ext cx="549735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tore / Retrieve boxes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View, Delete, Move logs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isplay all information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Clear Text area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0260" y="7601114"/>
            <a:ext cx="793506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Displays real-time system events in the output area — including AGV movement, storage process, and battery 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UPDATES.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956" y="4253897"/>
            <a:ext cx="1078331" cy="1078331"/>
            <a:chOff x="0" y="0"/>
            <a:chExt cx="284005" cy="284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005" cy="284005"/>
            </a:xfrm>
            <a:custGeom>
              <a:avLst/>
              <a:gdLst/>
              <a:ahLst/>
              <a:cxnLst/>
              <a:rect r="r" b="b" t="t" l="l"/>
              <a:pathLst>
                <a:path h="284005" w="284005">
                  <a:moveTo>
                    <a:pt x="100514" y="0"/>
                  </a:moveTo>
                  <a:lnTo>
                    <a:pt x="183491" y="0"/>
                  </a:lnTo>
                  <a:cubicBezTo>
                    <a:pt x="239004" y="0"/>
                    <a:pt x="284005" y="45001"/>
                    <a:pt x="284005" y="100514"/>
                  </a:cubicBezTo>
                  <a:lnTo>
                    <a:pt x="284005" y="183491"/>
                  </a:lnTo>
                  <a:cubicBezTo>
                    <a:pt x="284005" y="239004"/>
                    <a:pt x="239004" y="284005"/>
                    <a:pt x="183491" y="284005"/>
                  </a:cubicBezTo>
                  <a:lnTo>
                    <a:pt x="100514" y="284005"/>
                  </a:lnTo>
                  <a:cubicBezTo>
                    <a:pt x="45001" y="284005"/>
                    <a:pt x="0" y="239004"/>
                    <a:pt x="0" y="183491"/>
                  </a:cubicBezTo>
                  <a:lnTo>
                    <a:pt x="0" y="100514"/>
                  </a:lnTo>
                  <a:cubicBezTo>
                    <a:pt x="0" y="45001"/>
                    <a:pt x="45001" y="0"/>
                    <a:pt x="10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4005" cy="26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398290" y="33486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3"/>
                </a:lnTo>
                <a:lnTo>
                  <a:pt x="0" y="124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4943">
            <a:off x="17365931" y="4199109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956" y="4253897"/>
            <a:ext cx="1078331" cy="1078331"/>
          </a:xfrm>
          <a:custGeom>
            <a:avLst/>
            <a:gdLst/>
            <a:ahLst/>
            <a:cxnLst/>
            <a:rect r="r" b="b" t="t" l="l"/>
            <a:pathLst>
              <a:path h="1078331" w="1078331">
                <a:moveTo>
                  <a:pt x="0" y="0"/>
                </a:moveTo>
                <a:lnTo>
                  <a:pt x="1078331" y="0"/>
                </a:lnTo>
                <a:lnTo>
                  <a:pt x="1078331" y="1078331"/>
                </a:lnTo>
                <a:lnTo>
                  <a:pt x="0" y="107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6124" y="1253028"/>
            <a:ext cx="625771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THREADS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1956" y="5802295"/>
            <a:ext cx="428448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AGV ASSIGNMENT TO CHARGING STATION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1956" y="6846095"/>
            <a:ext cx="3510700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When multiple AGVs want to charge, only one should get the station at a time.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Code uses synchronization to ensure fair access.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359682" y="4139597"/>
            <a:ext cx="1078331" cy="1078331"/>
            <a:chOff x="0" y="0"/>
            <a:chExt cx="284005" cy="2840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005" cy="284005"/>
            </a:xfrm>
            <a:custGeom>
              <a:avLst/>
              <a:gdLst/>
              <a:ahLst/>
              <a:cxnLst/>
              <a:rect r="r" b="b" t="t" l="l"/>
              <a:pathLst>
                <a:path h="284005" w="284005">
                  <a:moveTo>
                    <a:pt x="100514" y="0"/>
                  </a:moveTo>
                  <a:lnTo>
                    <a:pt x="183491" y="0"/>
                  </a:lnTo>
                  <a:cubicBezTo>
                    <a:pt x="239004" y="0"/>
                    <a:pt x="284005" y="45001"/>
                    <a:pt x="284005" y="100514"/>
                  </a:cubicBezTo>
                  <a:lnTo>
                    <a:pt x="284005" y="183491"/>
                  </a:lnTo>
                  <a:cubicBezTo>
                    <a:pt x="284005" y="239004"/>
                    <a:pt x="239004" y="284005"/>
                    <a:pt x="183491" y="284005"/>
                  </a:cubicBezTo>
                  <a:lnTo>
                    <a:pt x="100514" y="284005"/>
                  </a:lnTo>
                  <a:cubicBezTo>
                    <a:pt x="45001" y="284005"/>
                    <a:pt x="0" y="239004"/>
                    <a:pt x="0" y="183491"/>
                  </a:cubicBezTo>
                  <a:lnTo>
                    <a:pt x="0" y="100514"/>
                  </a:lnTo>
                  <a:cubicBezTo>
                    <a:pt x="0" y="45001"/>
                    <a:pt x="45001" y="0"/>
                    <a:pt x="10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284005" cy="26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59682" y="4139597"/>
            <a:ext cx="1078331" cy="1078331"/>
          </a:xfrm>
          <a:custGeom>
            <a:avLst/>
            <a:gdLst/>
            <a:ahLst/>
            <a:cxnLst/>
            <a:rect r="r" b="b" t="t" l="l"/>
            <a:pathLst>
              <a:path h="1078331" w="1078331">
                <a:moveTo>
                  <a:pt x="0" y="0"/>
                </a:moveTo>
                <a:lnTo>
                  <a:pt x="1078331" y="0"/>
                </a:lnTo>
                <a:lnTo>
                  <a:pt x="1078331" y="1078331"/>
                </a:lnTo>
                <a:lnTo>
                  <a:pt x="0" y="107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359682" y="5687995"/>
            <a:ext cx="428448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SWAP LOGIC WHEN BATTERY IS 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59682" y="6731795"/>
            <a:ext cx="3510700" cy="23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If AGV1 is charging and AGV2’s battery becomes low, AGV2 waits for 15 mins.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This is controlled by threads and timers — a good example of concurrent behavior.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357408" y="4025297"/>
            <a:ext cx="1078331" cy="1078331"/>
            <a:chOff x="0" y="0"/>
            <a:chExt cx="284005" cy="2840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4005" cy="284005"/>
            </a:xfrm>
            <a:custGeom>
              <a:avLst/>
              <a:gdLst/>
              <a:ahLst/>
              <a:cxnLst/>
              <a:rect r="r" b="b" t="t" l="l"/>
              <a:pathLst>
                <a:path h="284005" w="284005">
                  <a:moveTo>
                    <a:pt x="100514" y="0"/>
                  </a:moveTo>
                  <a:lnTo>
                    <a:pt x="183491" y="0"/>
                  </a:lnTo>
                  <a:cubicBezTo>
                    <a:pt x="239004" y="0"/>
                    <a:pt x="284005" y="45001"/>
                    <a:pt x="284005" y="100514"/>
                  </a:cubicBezTo>
                  <a:lnTo>
                    <a:pt x="284005" y="183491"/>
                  </a:lnTo>
                  <a:cubicBezTo>
                    <a:pt x="284005" y="239004"/>
                    <a:pt x="239004" y="284005"/>
                    <a:pt x="183491" y="284005"/>
                  </a:cubicBezTo>
                  <a:lnTo>
                    <a:pt x="100514" y="284005"/>
                  </a:lnTo>
                  <a:cubicBezTo>
                    <a:pt x="45001" y="284005"/>
                    <a:pt x="0" y="239004"/>
                    <a:pt x="0" y="183491"/>
                  </a:cubicBezTo>
                  <a:lnTo>
                    <a:pt x="0" y="100514"/>
                  </a:lnTo>
                  <a:cubicBezTo>
                    <a:pt x="0" y="45001"/>
                    <a:pt x="45001" y="0"/>
                    <a:pt x="10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284005" cy="26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357408" y="4025297"/>
            <a:ext cx="1078331" cy="1078331"/>
          </a:xfrm>
          <a:custGeom>
            <a:avLst/>
            <a:gdLst/>
            <a:ahLst/>
            <a:cxnLst/>
            <a:rect r="r" b="b" t="t" l="l"/>
            <a:pathLst>
              <a:path h="1078331" w="1078331">
                <a:moveTo>
                  <a:pt x="0" y="0"/>
                </a:moveTo>
                <a:lnTo>
                  <a:pt x="1078331" y="0"/>
                </a:lnTo>
                <a:lnTo>
                  <a:pt x="1078331" y="1078331"/>
                </a:lnTo>
                <a:lnTo>
                  <a:pt x="0" y="107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357408" y="5573695"/>
            <a:ext cx="428448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STORING AND RETRIEVING SYNCHRONIZED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57408" y="6617495"/>
            <a:ext cx="3510700" cy="132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The storeBox() and retrieveBox() methods are synchronized to perform at the same time.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267" y="3736438"/>
            <a:ext cx="7448292" cy="6079669"/>
          </a:xfrm>
          <a:custGeom>
            <a:avLst/>
            <a:gdLst/>
            <a:ahLst/>
            <a:cxnLst/>
            <a:rect r="r" b="b" t="t" l="l"/>
            <a:pathLst>
              <a:path h="6079669" w="7448292">
                <a:moveTo>
                  <a:pt x="0" y="0"/>
                </a:moveTo>
                <a:lnTo>
                  <a:pt x="7448292" y="0"/>
                </a:lnTo>
                <a:lnTo>
                  <a:pt x="7448292" y="6079669"/>
                </a:lnTo>
                <a:lnTo>
                  <a:pt x="0" y="6079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CHARGING STATION: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THAT A CHARGINGSTATION OBJECT CAN BE CREATED WITHOUT ERRORS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MAKING SURE ASSIGNING AGV MOVES IT TO THE STATION'S COORDINATES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STATION ONLY ACCEPTS ONE AGV AT A TIME; OTHER AGV STAYS PUT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AN AGV AT THE STATION SHOULD NEARLY FIL THE BATTERY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BOTH AGVS SHOULD GET FULLY CHARGED WHEN ASSIGNED AND CHARGED OEN AFTER ANOTHER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625622">
            <a:off x="9239269" y="-1340786"/>
            <a:ext cx="11631026" cy="116310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6049" y="-1712738"/>
            <a:ext cx="11092014" cy="11403538"/>
            <a:chOff x="0" y="0"/>
            <a:chExt cx="812800" cy="835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5628"/>
            </a:xfrm>
            <a:custGeom>
              <a:avLst/>
              <a:gdLst/>
              <a:ahLst/>
              <a:cxnLst/>
              <a:rect r="r" b="b" t="t" l="l"/>
              <a:pathLst>
                <a:path h="835628" w="812800">
                  <a:moveTo>
                    <a:pt x="406400" y="0"/>
                  </a:moveTo>
                  <a:cubicBezTo>
                    <a:pt x="181951" y="0"/>
                    <a:pt x="0" y="187062"/>
                    <a:pt x="0" y="417814"/>
                  </a:cubicBezTo>
                  <a:cubicBezTo>
                    <a:pt x="0" y="648566"/>
                    <a:pt x="181951" y="835628"/>
                    <a:pt x="406400" y="835628"/>
                  </a:cubicBezTo>
                  <a:cubicBezTo>
                    <a:pt x="630849" y="835628"/>
                    <a:pt x="812800" y="648566"/>
                    <a:pt x="812800" y="417814"/>
                  </a:cubicBezTo>
                  <a:cubicBezTo>
                    <a:pt x="812800" y="18706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4" t="0" r="-140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65614" y="4181396"/>
            <a:ext cx="522334" cy="5223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2044412" y="4311102"/>
            <a:ext cx="164739" cy="258875"/>
          </a:xfrm>
          <a:custGeom>
            <a:avLst/>
            <a:gdLst/>
            <a:ahLst/>
            <a:cxnLst/>
            <a:rect r="r" b="b" t="t" l="l"/>
            <a:pathLst>
              <a:path h="258875" w="164739">
                <a:moveTo>
                  <a:pt x="164739" y="0"/>
                </a:moveTo>
                <a:lnTo>
                  <a:pt x="0" y="0"/>
                </a:lnTo>
                <a:lnTo>
                  <a:pt x="0" y="258875"/>
                </a:lnTo>
                <a:lnTo>
                  <a:pt x="164739" y="258875"/>
                </a:lnTo>
                <a:lnTo>
                  <a:pt x="1647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4943">
            <a:off x="17365931" y="8014684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7530140" y="504731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65614" y="1774983"/>
            <a:ext cx="527655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ROLES DISTRIBUTION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32651" y="4274288"/>
            <a:ext cx="374247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BERNARD WIDJAJA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32651" y="4648938"/>
            <a:ext cx="549735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RESOURCE (BOX,AGV)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STORAGEAREA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37039" y="5776063"/>
            <a:ext cx="522334" cy="5223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2015837" y="5905769"/>
            <a:ext cx="164739" cy="258875"/>
          </a:xfrm>
          <a:custGeom>
            <a:avLst/>
            <a:gdLst/>
            <a:ahLst/>
            <a:cxnLst/>
            <a:rect r="r" b="b" t="t" l="l"/>
            <a:pathLst>
              <a:path h="258875" w="164739">
                <a:moveTo>
                  <a:pt x="164739" y="0"/>
                </a:moveTo>
                <a:lnTo>
                  <a:pt x="0" y="0"/>
                </a:lnTo>
                <a:lnTo>
                  <a:pt x="0" y="258875"/>
                </a:lnTo>
                <a:lnTo>
                  <a:pt x="164739" y="258875"/>
                </a:lnTo>
                <a:lnTo>
                  <a:pt x="1647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04076" y="5868955"/>
            <a:ext cx="476050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MEGHANA HEMESH KUMAR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4076" y="6243605"/>
            <a:ext cx="549735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 MANAGER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PROCESS (STORING AND RETRIEVING)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837039" y="7370731"/>
            <a:ext cx="522334" cy="52233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2015837" y="7500436"/>
            <a:ext cx="164739" cy="258875"/>
          </a:xfrm>
          <a:custGeom>
            <a:avLst/>
            <a:gdLst/>
            <a:ahLst/>
            <a:cxnLst/>
            <a:rect r="r" b="b" t="t" l="l"/>
            <a:pathLst>
              <a:path h="258875" w="164739">
                <a:moveTo>
                  <a:pt x="164739" y="0"/>
                </a:moveTo>
                <a:lnTo>
                  <a:pt x="0" y="0"/>
                </a:lnTo>
                <a:lnTo>
                  <a:pt x="0" y="258876"/>
                </a:lnTo>
                <a:lnTo>
                  <a:pt x="164739" y="258876"/>
                </a:lnTo>
                <a:lnTo>
                  <a:pt x="1647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604076" y="7463622"/>
            <a:ext cx="374247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RAJDEEP SHAW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4076" y="7838273"/>
            <a:ext cx="549735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STATION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BATTERY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STORAGE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4403188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8" y="0"/>
                </a:lnTo>
                <a:lnTo>
                  <a:pt x="11301258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STORAGESYSTEM: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EVERY BOX ENTRY SHOULD INCREASE BOTH COUNTERS BY 1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Two box entries should produce counts of 2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Recording a 'stored' event should not change box counts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Box exit should decrease total boxes and increase exited count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Displaying logs should not throw any erros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88888"/>
            <a:ext cx="11301259" cy="3814175"/>
          </a:xfrm>
          <a:custGeom>
            <a:avLst/>
            <a:gdLst/>
            <a:ahLst/>
            <a:cxnLst/>
            <a:rect r="r" b="b" t="t" l="l"/>
            <a:pathLst>
              <a:path h="3814175" w="11301259">
                <a:moveTo>
                  <a:pt x="0" y="0"/>
                </a:moveTo>
                <a:lnTo>
                  <a:pt x="11301259" y="0"/>
                </a:lnTo>
                <a:lnTo>
                  <a:pt x="11301259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PROCESS: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IF STORING BOX WORKS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if storing same box twice does not crash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retrieve function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Try to retrieve wrong box id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Swapping AGV's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031713"/>
            <a:ext cx="11301259" cy="4845415"/>
          </a:xfrm>
          <a:custGeom>
            <a:avLst/>
            <a:gdLst/>
            <a:ahLst/>
            <a:cxnLst/>
            <a:rect r="r" b="b" t="t" l="l"/>
            <a:pathLst>
              <a:path h="4845415" w="11301259">
                <a:moveTo>
                  <a:pt x="0" y="0"/>
                </a:moveTo>
                <a:lnTo>
                  <a:pt x="11301259" y="0"/>
                </a:lnTo>
                <a:lnTo>
                  <a:pt x="11301259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LOG MANAGER: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CREATING A LOG IN VALID FOLDER SHOULD ACTUALLY CREATE A FILE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Trying to log to an invalid path should not crash the system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Logging file can be closed safely, even if already closed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After closing a log, its file can be moved to another location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Logging before calling init should not crash anything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4031713"/>
            <a:ext cx="11301259" cy="5721262"/>
          </a:xfrm>
          <a:custGeom>
            <a:avLst/>
            <a:gdLst/>
            <a:ahLst/>
            <a:cxnLst/>
            <a:rect r="r" b="b" t="t" l="l"/>
            <a:pathLst>
              <a:path h="5721262" w="11301259">
                <a:moveTo>
                  <a:pt x="0" y="0"/>
                </a:moveTo>
                <a:lnTo>
                  <a:pt x="11301258" y="0"/>
                </a:lnTo>
                <a:lnTo>
                  <a:pt x="11301258" y="5721262"/>
                </a:lnTo>
                <a:lnTo>
                  <a:pt x="0" y="5721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AGV: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AGV I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nitialization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Move to Valid Position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Move to Null Position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 PickUp Valid Box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DropBox Into StorageArea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64624" y="4026530"/>
            <a:ext cx="13158753" cy="6036578"/>
          </a:xfrm>
          <a:custGeom>
            <a:avLst/>
            <a:gdLst/>
            <a:ahLst/>
            <a:cxnLst/>
            <a:rect r="r" b="b" t="t" l="l"/>
            <a:pathLst>
              <a:path h="6036578" w="13158753">
                <a:moveTo>
                  <a:pt x="0" y="0"/>
                </a:moveTo>
                <a:lnTo>
                  <a:pt x="13158752" y="0"/>
                </a:lnTo>
                <a:lnTo>
                  <a:pt x="13158752" y="6036578"/>
                </a:lnTo>
                <a:lnTo>
                  <a:pt x="0" y="6036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BOX: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BOX I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nitialization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SetPosition Coordinates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SetPosition No Throw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 ToString Contains Information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DisplayInfo Runs WithoutError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4031713"/>
            <a:ext cx="11301259" cy="5749515"/>
          </a:xfrm>
          <a:custGeom>
            <a:avLst/>
            <a:gdLst/>
            <a:ahLst/>
            <a:cxnLst/>
            <a:rect r="r" b="b" t="t" l="l"/>
            <a:pathLst>
              <a:path h="5749515" w="11301259">
                <a:moveTo>
                  <a:pt x="0" y="0"/>
                </a:moveTo>
                <a:lnTo>
                  <a:pt x="11301258" y="0"/>
                </a:lnTo>
                <a:lnTo>
                  <a:pt x="11301258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STORAGE AREA: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F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indEmptySlot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Store and Get Box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FindBoxById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 RetrieveBox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GetBox at Out of Area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85507" y="-588301"/>
            <a:ext cx="5573793" cy="6069925"/>
            <a:chOff x="0" y="0"/>
            <a:chExt cx="1467995" cy="1598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7995" cy="1598663"/>
            </a:xfrm>
            <a:custGeom>
              <a:avLst/>
              <a:gdLst/>
              <a:ahLst/>
              <a:cxnLst/>
              <a:rect r="r" b="b" t="t" l="l"/>
              <a:pathLst>
                <a:path h="1598663" w="1467995">
                  <a:moveTo>
                    <a:pt x="48615" y="0"/>
                  </a:moveTo>
                  <a:lnTo>
                    <a:pt x="1419380" y="0"/>
                  </a:lnTo>
                  <a:cubicBezTo>
                    <a:pt x="1432274" y="0"/>
                    <a:pt x="1444639" y="5122"/>
                    <a:pt x="1453756" y="14239"/>
                  </a:cubicBezTo>
                  <a:cubicBezTo>
                    <a:pt x="1462873" y="23356"/>
                    <a:pt x="1467995" y="35721"/>
                    <a:pt x="1467995" y="48615"/>
                  </a:cubicBezTo>
                  <a:lnTo>
                    <a:pt x="1467995" y="1550049"/>
                  </a:lnTo>
                  <a:cubicBezTo>
                    <a:pt x="1467995" y="1562942"/>
                    <a:pt x="1462873" y="1575308"/>
                    <a:pt x="1453756" y="1584425"/>
                  </a:cubicBezTo>
                  <a:cubicBezTo>
                    <a:pt x="1444639" y="1593542"/>
                    <a:pt x="1432274" y="1598663"/>
                    <a:pt x="1419380" y="1598663"/>
                  </a:cubicBezTo>
                  <a:lnTo>
                    <a:pt x="48615" y="1598663"/>
                  </a:lnTo>
                  <a:cubicBezTo>
                    <a:pt x="35721" y="1598663"/>
                    <a:pt x="23356" y="1593542"/>
                    <a:pt x="14239" y="1584425"/>
                  </a:cubicBezTo>
                  <a:cubicBezTo>
                    <a:pt x="5122" y="1575308"/>
                    <a:pt x="0" y="1562942"/>
                    <a:pt x="0" y="1550049"/>
                  </a:cubicBezTo>
                  <a:lnTo>
                    <a:pt x="0" y="48615"/>
                  </a:lnTo>
                  <a:cubicBezTo>
                    <a:pt x="0" y="35721"/>
                    <a:pt x="5122" y="23356"/>
                    <a:pt x="14239" y="14239"/>
                  </a:cubicBezTo>
                  <a:cubicBezTo>
                    <a:pt x="23356" y="5122"/>
                    <a:pt x="35721" y="0"/>
                    <a:pt x="486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67995" cy="157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22342" y="1579745"/>
            <a:ext cx="6395592" cy="6771909"/>
            <a:chOff x="0" y="0"/>
            <a:chExt cx="990845" cy="10491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0845" cy="1049146"/>
            </a:xfrm>
            <a:custGeom>
              <a:avLst/>
              <a:gdLst/>
              <a:ahLst/>
              <a:cxnLst/>
              <a:rect r="r" b="b" t="t" l="l"/>
              <a:pathLst>
                <a:path h="1049146" w="990845">
                  <a:moveTo>
                    <a:pt x="27842" y="0"/>
                  </a:moveTo>
                  <a:lnTo>
                    <a:pt x="963003" y="0"/>
                  </a:lnTo>
                  <a:cubicBezTo>
                    <a:pt x="970387" y="0"/>
                    <a:pt x="977469" y="2933"/>
                    <a:pt x="982690" y="8155"/>
                  </a:cubicBezTo>
                  <a:cubicBezTo>
                    <a:pt x="987911" y="13376"/>
                    <a:pt x="990845" y="20458"/>
                    <a:pt x="990845" y="27842"/>
                  </a:cubicBezTo>
                  <a:lnTo>
                    <a:pt x="990845" y="1021304"/>
                  </a:lnTo>
                  <a:cubicBezTo>
                    <a:pt x="990845" y="1028688"/>
                    <a:pt x="987911" y="1035770"/>
                    <a:pt x="982690" y="1040991"/>
                  </a:cubicBezTo>
                  <a:cubicBezTo>
                    <a:pt x="977469" y="1046213"/>
                    <a:pt x="970387" y="1049146"/>
                    <a:pt x="963003" y="1049146"/>
                  </a:cubicBezTo>
                  <a:lnTo>
                    <a:pt x="27842" y="1049146"/>
                  </a:lnTo>
                  <a:cubicBezTo>
                    <a:pt x="20458" y="1049146"/>
                    <a:pt x="13376" y="1046213"/>
                    <a:pt x="8155" y="1040991"/>
                  </a:cubicBezTo>
                  <a:cubicBezTo>
                    <a:pt x="2933" y="1035770"/>
                    <a:pt x="0" y="1028688"/>
                    <a:pt x="0" y="1021304"/>
                  </a:cubicBezTo>
                  <a:lnTo>
                    <a:pt x="0" y="27842"/>
                  </a:lnTo>
                  <a:cubicBezTo>
                    <a:pt x="0" y="20458"/>
                    <a:pt x="2933" y="13376"/>
                    <a:pt x="8155" y="8155"/>
                  </a:cubicBezTo>
                  <a:cubicBezTo>
                    <a:pt x="13376" y="2933"/>
                    <a:pt x="20458" y="0"/>
                    <a:pt x="27842" y="0"/>
                  </a:cubicBezTo>
                  <a:close/>
                </a:path>
              </a:pathLst>
            </a:custGeom>
            <a:blipFill>
              <a:blip r:embed="rId2"/>
              <a:stretch>
                <a:fillRect l="-2942" t="0" r="-294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744943">
            <a:off x="15881626" y="9342609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9703" y="863380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5850" y="845956"/>
            <a:ext cx="875805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DESCRIPTION OF THE DOMAIN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850" y="3460255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DOMAIN: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5850" y="4610100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DESCRIPTION: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3891" y="5067578"/>
            <a:ext cx="9032032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HANDLING STORAGE AND RETRIEVAL OF BOXES EFFICIENTLY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MANAGING AUTONOMOUS GUIDED VEHICLES (AGVS)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MAINTAINING LOGS FOR AUDITING AND MONITORING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ENSURING SAFE AND CONCURRENT OPERATIONS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THE AGVS WHEN THE BATTERY IS 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4391" y="3834905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AUTOMATED WAREHOUSE MANAGEMENT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4943">
            <a:off x="16799255" y="-667365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56762" y="1741749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7614" y="5847995"/>
            <a:ext cx="5573793" cy="6069925"/>
            <a:chOff x="0" y="0"/>
            <a:chExt cx="1467995" cy="1598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7995" cy="1598663"/>
            </a:xfrm>
            <a:custGeom>
              <a:avLst/>
              <a:gdLst/>
              <a:ahLst/>
              <a:cxnLst/>
              <a:rect r="r" b="b" t="t" l="l"/>
              <a:pathLst>
                <a:path h="1598663" w="1467995">
                  <a:moveTo>
                    <a:pt x="48615" y="0"/>
                  </a:moveTo>
                  <a:lnTo>
                    <a:pt x="1419380" y="0"/>
                  </a:lnTo>
                  <a:cubicBezTo>
                    <a:pt x="1432274" y="0"/>
                    <a:pt x="1444639" y="5122"/>
                    <a:pt x="1453756" y="14239"/>
                  </a:cubicBezTo>
                  <a:cubicBezTo>
                    <a:pt x="1462873" y="23356"/>
                    <a:pt x="1467995" y="35721"/>
                    <a:pt x="1467995" y="48615"/>
                  </a:cubicBezTo>
                  <a:lnTo>
                    <a:pt x="1467995" y="1550049"/>
                  </a:lnTo>
                  <a:cubicBezTo>
                    <a:pt x="1467995" y="1562942"/>
                    <a:pt x="1462873" y="1575308"/>
                    <a:pt x="1453756" y="1584425"/>
                  </a:cubicBezTo>
                  <a:cubicBezTo>
                    <a:pt x="1444639" y="1593542"/>
                    <a:pt x="1432274" y="1598663"/>
                    <a:pt x="1419380" y="1598663"/>
                  </a:cubicBezTo>
                  <a:lnTo>
                    <a:pt x="48615" y="1598663"/>
                  </a:lnTo>
                  <a:cubicBezTo>
                    <a:pt x="35721" y="1598663"/>
                    <a:pt x="23356" y="1593542"/>
                    <a:pt x="14239" y="1584425"/>
                  </a:cubicBezTo>
                  <a:cubicBezTo>
                    <a:pt x="5122" y="1575308"/>
                    <a:pt x="0" y="1562942"/>
                    <a:pt x="0" y="1550049"/>
                  </a:cubicBezTo>
                  <a:lnTo>
                    <a:pt x="0" y="48615"/>
                  </a:lnTo>
                  <a:cubicBezTo>
                    <a:pt x="0" y="35721"/>
                    <a:pt x="5122" y="23356"/>
                    <a:pt x="14239" y="14239"/>
                  </a:cubicBezTo>
                  <a:cubicBezTo>
                    <a:pt x="23356" y="5122"/>
                    <a:pt x="35721" y="0"/>
                    <a:pt x="486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467995" cy="157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17198" y="2901488"/>
            <a:ext cx="5993165" cy="5981469"/>
            <a:chOff x="0" y="0"/>
            <a:chExt cx="1203821" cy="1201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3821" cy="1201472"/>
            </a:xfrm>
            <a:custGeom>
              <a:avLst/>
              <a:gdLst/>
              <a:ahLst/>
              <a:cxnLst/>
              <a:rect r="r" b="b" t="t" l="l"/>
              <a:pathLst>
                <a:path h="1201472" w="1203821">
                  <a:moveTo>
                    <a:pt x="45213" y="0"/>
                  </a:moveTo>
                  <a:lnTo>
                    <a:pt x="1158608" y="0"/>
                  </a:lnTo>
                  <a:cubicBezTo>
                    <a:pt x="1183578" y="0"/>
                    <a:pt x="1203821" y="20242"/>
                    <a:pt x="1203821" y="45213"/>
                  </a:cubicBezTo>
                  <a:lnTo>
                    <a:pt x="1203821" y="1156259"/>
                  </a:lnTo>
                  <a:cubicBezTo>
                    <a:pt x="1203821" y="1168250"/>
                    <a:pt x="1199057" y="1179750"/>
                    <a:pt x="1190578" y="1188229"/>
                  </a:cubicBezTo>
                  <a:cubicBezTo>
                    <a:pt x="1182099" y="1196708"/>
                    <a:pt x="1170599" y="1201472"/>
                    <a:pt x="1158608" y="1201472"/>
                  </a:cubicBezTo>
                  <a:lnTo>
                    <a:pt x="45213" y="1201472"/>
                  </a:lnTo>
                  <a:cubicBezTo>
                    <a:pt x="33222" y="1201472"/>
                    <a:pt x="21722" y="1196708"/>
                    <a:pt x="13242" y="1188229"/>
                  </a:cubicBezTo>
                  <a:cubicBezTo>
                    <a:pt x="4763" y="1179750"/>
                    <a:pt x="0" y="1168250"/>
                    <a:pt x="0" y="1156259"/>
                  </a:cubicBezTo>
                  <a:lnTo>
                    <a:pt x="0" y="45213"/>
                  </a:lnTo>
                  <a:cubicBezTo>
                    <a:pt x="0" y="33222"/>
                    <a:pt x="4763" y="21722"/>
                    <a:pt x="13242" y="13242"/>
                  </a:cubicBezTo>
                  <a:cubicBezTo>
                    <a:pt x="21722" y="4763"/>
                    <a:pt x="33222" y="0"/>
                    <a:pt x="4521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97" r="0" b="-9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5850" y="845956"/>
            <a:ext cx="8879937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REQUIREMENTS TO THE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476" y="3365361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7516" y="3822839"/>
            <a:ext cx="9032032" cy="447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SYSTEM MUST ALLOW STORING AND RETRIEVING BOXES.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AGVS SHOULD MOVE TO PICKUP AND DROP POSITIONS.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EACH AGV MUST MONITOR ITS BATTERY LEVEL.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STATIONS MUST HANDLE THE AGV CHARGING PROCESS.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IF A STATION IS UNAVAILABLE, THE AGV MUST EITHER WAIT OR THROW AN EXCEPTION AFTER TIMEOUT.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SYSTEM SHOULD LOG IMPORTANT EVENTS.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UI MUST ALLOW THE USER TO INTERACT WITH THE SYSTEM.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7378" y="1322388"/>
            <a:ext cx="14413243" cy="8233565"/>
          </a:xfrm>
          <a:custGeom>
            <a:avLst/>
            <a:gdLst/>
            <a:ahLst/>
            <a:cxnLst/>
            <a:rect r="r" b="b" t="t" l="l"/>
            <a:pathLst>
              <a:path h="8233565" w="14413243">
                <a:moveTo>
                  <a:pt x="0" y="0"/>
                </a:moveTo>
                <a:lnTo>
                  <a:pt x="14413244" y="0"/>
                </a:lnTo>
                <a:lnTo>
                  <a:pt x="14413244" y="8233565"/>
                </a:lnTo>
                <a:lnTo>
                  <a:pt x="0" y="8233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UML CLASS DIAGRAM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4104890" y="7083532"/>
            <a:ext cx="568607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405170" y="7699097"/>
            <a:ext cx="812377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405170" y="7699097"/>
            <a:ext cx="0" cy="1243458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0771366" y="8942555"/>
            <a:ext cx="633804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384028" y="7574953"/>
            <a:ext cx="6833519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88899" y="4019540"/>
            <a:ext cx="14510203" cy="3101556"/>
          </a:xfrm>
          <a:custGeom>
            <a:avLst/>
            <a:gdLst/>
            <a:ahLst/>
            <a:cxnLst/>
            <a:rect r="r" b="b" t="t" l="l"/>
            <a:pathLst>
              <a:path h="3101556" w="14510203">
                <a:moveTo>
                  <a:pt x="0" y="0"/>
                </a:moveTo>
                <a:lnTo>
                  <a:pt x="14510202" y="0"/>
                </a:lnTo>
                <a:lnTo>
                  <a:pt x="14510202" y="3101556"/>
                </a:lnTo>
                <a:lnTo>
                  <a:pt x="0" y="3101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MAINUI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11073"/>
            <a:ext cx="16230600" cy="1947672"/>
          </a:xfrm>
          <a:custGeom>
            <a:avLst/>
            <a:gdLst/>
            <a:ahLst/>
            <a:cxnLst/>
            <a:rect r="r" b="b" t="t" l="l"/>
            <a:pathLst>
              <a:path h="1947672" w="16230600">
                <a:moveTo>
                  <a:pt x="0" y="0"/>
                </a:moveTo>
                <a:lnTo>
                  <a:pt x="16230600" y="0"/>
                </a:lnTo>
                <a:lnTo>
                  <a:pt x="16230600" y="1947672"/>
                </a:lnTo>
                <a:lnTo>
                  <a:pt x="0" y="194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WAREHOUSEAUTOMATION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95113"/>
            <a:ext cx="16396356" cy="6189624"/>
          </a:xfrm>
          <a:custGeom>
            <a:avLst/>
            <a:gdLst/>
            <a:ahLst/>
            <a:cxnLst/>
            <a:rect r="r" b="b" t="t" l="l"/>
            <a:pathLst>
              <a:path h="6189624" w="16396356">
                <a:moveTo>
                  <a:pt x="0" y="0"/>
                </a:moveTo>
                <a:lnTo>
                  <a:pt x="16396356" y="0"/>
                </a:lnTo>
                <a:lnTo>
                  <a:pt x="16396356" y="6189624"/>
                </a:lnTo>
                <a:lnTo>
                  <a:pt x="0" y="6189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PROCESS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1670" y="2796612"/>
            <a:ext cx="15204660" cy="4979526"/>
          </a:xfrm>
          <a:custGeom>
            <a:avLst/>
            <a:gdLst/>
            <a:ahLst/>
            <a:cxnLst/>
            <a:rect r="r" b="b" t="t" l="l"/>
            <a:pathLst>
              <a:path h="4979526" w="15204660">
                <a:moveTo>
                  <a:pt x="0" y="0"/>
                </a:moveTo>
                <a:lnTo>
                  <a:pt x="15204660" y="0"/>
                </a:lnTo>
                <a:lnTo>
                  <a:pt x="15204660" y="4979526"/>
                </a:lnTo>
                <a:lnTo>
                  <a:pt x="0" y="4979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LOG MANAGER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DAG4mBlXdtc</dc:identifier>
  <dcterms:modified xsi:type="dcterms:W3CDTF">2011-08-01T06:04:30Z</dcterms:modified>
  <cp:revision>1</cp:revision>
  <dc:title>Warehouse Automation system</dc:title>
</cp:coreProperties>
</file>